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2D4-35A5-455F-8EB6-05715FD5AFC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7EB9-CB0A-496C-8FA0-D274543D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8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E2D4-35A5-455F-8EB6-05715FD5AFC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7EB9-CB0A-496C-8FA0-D274543D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Worker Health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8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Premier Community Health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54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Clinic Tours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61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3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050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Flu – Fact and Fiction</a:t>
            </a:r>
            <a:br>
              <a:rPr lang="en-US"/>
            </a:br>
            <a:r>
              <a:rPr lang="en-US" sz="2000"/>
              <a:t>Susan Carrigan, RN, On-Site Nurse for Premier Occupational Health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24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Herd Immunity </a:t>
            </a:r>
            <a:r>
              <a:rPr lang="en-US" sz="3600"/>
              <a:t>– </a:t>
            </a:r>
            <a:br>
              <a:rPr lang="en-US" sz="3600"/>
            </a:br>
            <a:r>
              <a:rPr lang="en-US" sz="3600"/>
              <a:t>Definition and Demonstration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192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/>
              <a:t>Influenza</a:t>
            </a:r>
            <a:endParaRPr lang="en-US" sz="4400" b="1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017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Premier Health Umbrella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928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Worker Health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Workplace Wellness Resources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422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Total Worker Health</vt:lpstr>
      <vt:lpstr>PowerPoint Presentation</vt:lpstr>
      <vt:lpstr>Objectives</vt:lpstr>
      <vt:lpstr>The Flu – Fact and Fiction Susan Carrigan, RN, On-Site Nurse for Premier Occupational Health</vt:lpstr>
      <vt:lpstr>Herd Immunity –  Definition and Demonstration</vt:lpstr>
      <vt:lpstr>Influenza</vt:lpstr>
      <vt:lpstr>Premier Health Umbrella</vt:lpstr>
      <vt:lpstr>Total Worker Health</vt:lpstr>
      <vt:lpstr>Workplace Wellness Resources </vt:lpstr>
      <vt:lpstr>Premier Community Health</vt:lpstr>
      <vt:lpstr>Mobile Clinic Tours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Worker Health</dc:title>
  <dc:creator>Narayan, Roopsi</dc:creator>
  <cp:lastModifiedBy>Narayan, Roopsi</cp:lastModifiedBy>
  <cp:revision>1</cp:revision>
  <dcterms:created xsi:type="dcterms:W3CDTF">2018-08-03T16:46:09Z</dcterms:created>
  <dcterms:modified xsi:type="dcterms:W3CDTF">2018-08-03T16:46:09Z</dcterms:modified>
</cp:coreProperties>
</file>